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</p:sldMasterIdLst>
  <p:notesMasterIdLst>
    <p:notesMasterId r:id="rId6"/>
  </p:notes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38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64"/>
    <a:srgbClr val="59595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60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78" y="96"/>
      </p:cViewPr>
      <p:guideLst>
        <p:guide orient="horz" pos="2160"/>
        <p:guide pos="38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88EE3-2EC1-4BD8-92A1-ED22FB33A871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6A430-A741-41EF-A0D5-F4C7163B2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83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0A455-3B2F-486E-AEC2-BF9FE6A3A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89836-E9E2-4BD6-A93F-A9D17316D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BF5BC-9101-4021-B965-D23E06E9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006C-1C7A-4D5E-BC08-AB4B033F5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E7A4A-AAE3-4BE0-8040-B4A1A6B5A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EE110-1CEC-488F-8C45-65C1CDE0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D13C29-CE80-49EC-88CF-740984055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6940A-5274-4B6A-A2C1-76C2C4D7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CA3D3-5EF5-483C-B2A7-870287124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202A4-7F49-47AA-87E2-5D92C6A0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6D4D8D-459B-48D1-B7EE-AC0FCD2EE9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5AAABA-6818-4E57-A72C-31C9FFCB6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B3459-DFE7-43FA-AC78-DA397FFD6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F5326-ABFF-4710-8C03-82DA7080D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0E2C6-E2C7-459A-BE4F-158A5B0E0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65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298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56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4864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0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770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913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3299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725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63C5C-04E6-4551-BC56-FD93E378A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5E497-1AD9-4590-9F93-AD5ED9232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B7CC3-56EE-4EA8-8640-DA2C2946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71919-D2A5-4E2A-B5A3-22CACD8B4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0DE61-2238-4A0D-B0BC-F04A22CB4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197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21878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8559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4693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8" y="1916114"/>
            <a:ext cx="9546167" cy="11064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345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416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6874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69073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6478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7383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44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1AA84-E2F5-4A3D-81ED-5AC7C2B2C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1395A-38C4-4CA8-B7E4-99A21250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BB783-E5F8-40C7-B3CF-AF3F75BAC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E5054-4112-42B6-8349-EFBF10719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7C9DB-61B4-437E-8F23-3E94D32F7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892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7533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81748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20017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8810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8178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8" y="1916114"/>
            <a:ext cx="9546167" cy="11064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8382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025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5539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7645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4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16001-7AC3-4F21-87D1-601736CE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DB211-DF1B-4944-8D54-0C3D21F5EC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2613E-BAA0-4D9D-9072-96AB51494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7C5AB-DD63-4CB3-B3C0-7B1BBFE3A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49D22-F760-4073-AA2F-24B93713E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9D430-4CE0-417B-8726-67A373D2B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952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075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8224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5359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2034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32493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362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4651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8" y="1916114"/>
            <a:ext cx="9546167" cy="11064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2AA7E-F3FE-4808-8DBF-E2A60885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5DF3-28BD-4706-A3D8-418A5015E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B1251-5FE7-4B19-A10C-C53F5726A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D361B4-E4C7-49D2-82E2-884F7E801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9D0B35-5DF7-4E4E-B091-725B341A3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E6C02F-CBC7-412D-95C9-218FFDC0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A55451-01F6-44F6-BBB2-C824A02E3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AF32F3-1D2E-4568-9A8C-067F6BE3D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0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F616F-F810-4CB7-9045-92051D23E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7F508-2A8F-46F8-9F70-23A8C2EE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3B598-ABDE-42FB-886C-CC0DB5F5D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C9CCB-9C7B-43EE-9C6F-6652EB520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B19100-C974-4726-B924-834524BC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29B6C7-6C26-42AC-A502-C98893814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AD501-4415-449D-B4BB-695DB479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4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64FB6-9099-44B3-BBEF-DAA8093B4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B5F78-3B21-4235-8FC5-03542E635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75BCA-8602-405E-AE2E-D728FC832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9A79D-8B73-4038-B996-AED97DD01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A5584F-62D1-4BCF-A3E0-5FD681E1D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C4ECA-56D3-4862-A968-E05EB8AA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DE77F-EF53-4C8E-B869-5611B50EB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8FE15-B1B4-4D1A-B54F-8693316D1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6DF80-6177-4947-AEA6-A84AF6546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33B10-CDFA-4F5B-9FBD-41422F0ED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C2F4E4-8D93-4F12-B606-C0E9B2D23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9A4BF-46F2-4E2B-A151-53586CAFB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3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784FD-1250-4931-99B5-8A37575D7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AB13D-2DBA-4E1D-836B-F42F44113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A8CD7-F367-4DFA-9772-B78F4FC40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FC8F4-FAE8-4E29-AD8E-996C6050AC36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E6526-C262-4DAC-9A75-2AB5E3E93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CB18F-E818-439C-9BFB-0255E8728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9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2">
            <a:extLst>
              <a:ext uri="{FF2B5EF4-FFF2-40B4-BE49-F238E27FC236}">
                <a16:creationId xmlns:a16="http://schemas.microsoft.com/office/drawing/2014/main" id="{C38891F8-1A8B-4F0D-8526-63CA255E7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1" y="6467476"/>
            <a:ext cx="8735483" cy="2460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1">
                <a:solidFill>
                  <a:srgbClr val="114A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www.processinstruments.co.uk</a:t>
            </a:r>
          </a:p>
        </p:txBody>
      </p:sp>
    </p:spTree>
    <p:extLst>
      <p:ext uri="{BB962C8B-B14F-4D97-AF65-F5344CB8AC3E}">
        <p14:creationId xmlns:p14="http://schemas.microsoft.com/office/powerpoint/2010/main" val="14177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2">
            <a:extLst>
              <a:ext uri="{FF2B5EF4-FFF2-40B4-BE49-F238E27FC236}">
                <a16:creationId xmlns:a16="http://schemas.microsoft.com/office/drawing/2014/main" id="{C38891F8-1A8B-4F0D-8526-63CA255E7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1" y="6467476"/>
            <a:ext cx="8735483" cy="2460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1">
                <a:solidFill>
                  <a:srgbClr val="114A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www.processinstruments.co.uk</a:t>
            </a:r>
          </a:p>
        </p:txBody>
      </p:sp>
    </p:spTree>
    <p:extLst>
      <p:ext uri="{BB962C8B-B14F-4D97-AF65-F5344CB8AC3E}">
        <p14:creationId xmlns:p14="http://schemas.microsoft.com/office/powerpoint/2010/main" val="158302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2">
            <a:extLst>
              <a:ext uri="{FF2B5EF4-FFF2-40B4-BE49-F238E27FC236}">
                <a16:creationId xmlns:a16="http://schemas.microsoft.com/office/drawing/2014/main" id="{C38891F8-1A8B-4F0D-8526-63CA255E7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1" y="6467476"/>
            <a:ext cx="8735483" cy="2460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1">
                <a:solidFill>
                  <a:srgbClr val="114A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www.processinstruments.co.uk</a:t>
            </a:r>
          </a:p>
        </p:txBody>
      </p:sp>
    </p:spTree>
    <p:extLst>
      <p:ext uri="{BB962C8B-B14F-4D97-AF65-F5344CB8AC3E}">
        <p14:creationId xmlns:p14="http://schemas.microsoft.com/office/powerpoint/2010/main" val="277870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E4F8E746-1C7C-4C93-9424-94343F15110B}"/>
              </a:ext>
            </a:extLst>
          </p:cNvPr>
          <p:cNvSpPr/>
          <p:nvPr/>
        </p:nvSpPr>
        <p:spPr>
          <a:xfrm>
            <a:off x="6276734" y="1162050"/>
            <a:ext cx="485300" cy="271878"/>
          </a:xfrm>
          <a:prstGeom prst="triangle">
            <a:avLst>
              <a:gd name="adj" fmla="val 67012"/>
            </a:avLst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18E30497-5FC3-4511-854D-F156F26BFAA1}"/>
              </a:ext>
            </a:extLst>
          </p:cNvPr>
          <p:cNvSpPr/>
          <p:nvPr/>
        </p:nvSpPr>
        <p:spPr>
          <a:xfrm>
            <a:off x="3220437" y="-260299"/>
            <a:ext cx="12429067" cy="8060809"/>
          </a:xfrm>
          <a:prstGeom prst="parallelogram">
            <a:avLst>
              <a:gd name="adj" fmla="val 418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F4C5DEA9-071E-4F65-AC00-DB6809C0D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0827" y="3210390"/>
            <a:ext cx="49311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altLang="en-US" sz="3200" b="1" dirty="0">
                <a:solidFill>
                  <a:schemeClr val="accent1"/>
                </a:solidFill>
                <a:latin typeface="Verdana" panose="020B0604030504040204" pitchFamily="34" charset="0"/>
              </a:rPr>
              <a:t>Process Instruments (UK) Ltd.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C5D046-121C-4643-AFFB-D705649B2BEB}"/>
              </a:ext>
            </a:extLst>
          </p:cNvPr>
          <p:cNvSpPr txBox="1"/>
          <p:nvPr/>
        </p:nvSpPr>
        <p:spPr>
          <a:xfrm>
            <a:off x="6096000" y="6031531"/>
            <a:ext cx="45259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www.processinstruments.co.uk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51129F50-D2C9-4DF5-905C-B6EDB1214D08}"/>
              </a:ext>
            </a:extLst>
          </p:cNvPr>
          <p:cNvSpPr/>
          <p:nvPr/>
        </p:nvSpPr>
        <p:spPr>
          <a:xfrm>
            <a:off x="3589303" y="3460227"/>
            <a:ext cx="2908300" cy="3429000"/>
          </a:xfrm>
          <a:prstGeom prst="triangle">
            <a:avLst>
              <a:gd name="adj" fmla="val 49371"/>
            </a:avLst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E9790F3-E78B-4283-BC83-F623BC6F0079}"/>
              </a:ext>
            </a:extLst>
          </p:cNvPr>
          <p:cNvGrpSpPr/>
          <p:nvPr/>
        </p:nvGrpSpPr>
        <p:grpSpPr>
          <a:xfrm>
            <a:off x="5333418" y="744096"/>
            <a:ext cx="9186179" cy="788514"/>
            <a:chOff x="5792975" y="1403046"/>
            <a:chExt cx="8645445" cy="788514"/>
          </a:xfrm>
        </p:grpSpPr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id="{21740316-007A-4788-9076-01F63E358C66}"/>
                </a:ext>
              </a:extLst>
            </p:cNvPr>
            <p:cNvSpPr/>
            <p:nvPr/>
          </p:nvSpPr>
          <p:spPr>
            <a:xfrm>
              <a:off x="5792975" y="1433929"/>
              <a:ext cx="6270803" cy="757631"/>
            </a:xfrm>
            <a:prstGeom prst="parallelogram">
              <a:avLst>
                <a:gd name="adj" fmla="val 46373"/>
              </a:avLst>
            </a:prstGeom>
            <a:solidFill>
              <a:schemeClr val="accent1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3BC8B4F-7183-4D37-BBFD-4D37D82EA231}"/>
                </a:ext>
              </a:extLst>
            </p:cNvPr>
            <p:cNvSpPr txBox="1"/>
            <p:nvPr/>
          </p:nvSpPr>
          <p:spPr>
            <a:xfrm>
              <a:off x="6629736" y="1403046"/>
              <a:ext cx="7808684" cy="707886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en-US" sz="4000" b="1" dirty="0">
                  <a:solidFill>
                    <a:schemeClr val="accent1"/>
                  </a:solidFill>
                  <a:latin typeface="+mj-lt"/>
                </a:rPr>
                <a:t>DAFSense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E513A4D8-1809-4196-A8FF-E1D87C8E9326}"/>
              </a:ext>
            </a:extLst>
          </p:cNvPr>
          <p:cNvSpPr txBox="1"/>
          <p:nvPr/>
        </p:nvSpPr>
        <p:spPr>
          <a:xfrm>
            <a:off x="5690827" y="1658876"/>
            <a:ext cx="569159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700"/>
              </a:spcBef>
              <a:buSzPct val="100000"/>
            </a:pPr>
            <a:r>
              <a:rPr lang="en-US" altLang="en-US" sz="2800" dirty="0">
                <a:solidFill>
                  <a:schemeClr val="accent1">
                    <a:lumMod val="25000"/>
                    <a:lumOff val="75000"/>
                  </a:schemeClr>
                </a:solidFill>
                <a:latin typeface="Verdana" panose="020B0604030504040204" pitchFamily="34" charset="0"/>
              </a:rPr>
              <a:t>DAF Coagulation Controller &amp; Dosing System - DAFSense</a:t>
            </a:r>
          </a:p>
        </p:txBody>
      </p:sp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C732703F-E5BB-47DC-A9B7-033A4CF4C1C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49" y="414194"/>
            <a:ext cx="1639145" cy="1355683"/>
          </a:xfrm>
          <a:prstGeom prst="rect">
            <a:avLst/>
          </a:prstGeom>
        </p:spPr>
      </p:pic>
      <p:pic>
        <p:nvPicPr>
          <p:cNvPr id="6" name="Picture 5" descr="A blue letter e with wings and crown&#10;&#10;Description automatically generated with low confidence">
            <a:extLst>
              <a:ext uri="{FF2B5EF4-FFF2-40B4-BE49-F238E27FC236}">
                <a16:creationId xmlns:a16="http://schemas.microsoft.com/office/drawing/2014/main" id="{87A24CE6-EB74-5F43-A7FE-7A619158B8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029" y="390647"/>
            <a:ext cx="832274" cy="1383609"/>
          </a:xfrm>
          <a:prstGeom prst="rect">
            <a:avLst/>
          </a:prstGeom>
        </p:spPr>
      </p:pic>
      <p:pic>
        <p:nvPicPr>
          <p:cNvPr id="20" name="Picture 19" descr="A blue letter e with wings and crown&#10;&#10;Description automatically generated with low confidence">
            <a:extLst>
              <a:ext uri="{FF2B5EF4-FFF2-40B4-BE49-F238E27FC236}">
                <a16:creationId xmlns:a16="http://schemas.microsoft.com/office/drawing/2014/main" id="{2E7763C0-5AEA-19F7-5A30-63A60394F6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885" y="414193"/>
            <a:ext cx="832274" cy="138360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FB2476-9E38-ABA2-D442-7BD2DACEED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63817" y="2699471"/>
            <a:ext cx="5585120" cy="314162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7C882CA-D888-0D37-441B-1D0C066868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6110" y="2173277"/>
            <a:ext cx="2957999" cy="428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338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Custom 12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06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8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5456</TotalTime>
  <Words>23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Verdana</vt:lpstr>
      <vt:lpstr>Office Theme</vt:lpstr>
      <vt:lpstr>Custom Design</vt:lpstr>
      <vt:lpstr>1_Custom Design</vt:lpstr>
      <vt:lpstr>2_Custom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Faheem</dc:creator>
  <cp:lastModifiedBy>Khalid Hamadeh</cp:lastModifiedBy>
  <cp:revision>412</cp:revision>
  <cp:lastPrinted>2021-08-19T09:46:03Z</cp:lastPrinted>
  <dcterms:created xsi:type="dcterms:W3CDTF">2020-12-04T05:57:14Z</dcterms:created>
  <dcterms:modified xsi:type="dcterms:W3CDTF">2024-03-13T10:46:29Z</dcterms:modified>
</cp:coreProperties>
</file>